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61" r:id="rId3"/>
    <p:sldMasterId id="2147483662" r:id="rId4"/>
    <p:sldMasterId id="2147483663" r:id="rId5"/>
    <p:sldMasterId id="2147483664" r:id="rId6"/>
    <p:sldMasterId id="2147483665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 lvl="0">
      <a:defRPr lang="he-IL"/>
    </a:defPPr>
    <a:lvl1pPr marL="0" lv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 smtClean="0"/>
              <a:t>כ"ו/תשרי/תשפ"ד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897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 smtClean="0"/>
              <a:t>כ"ו/תשרי/תשפ"ד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179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 smtClean="0"/>
              <a:t>כ"ו/תשרי/תשפ"ד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6915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86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62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87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72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89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49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24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4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 smtClean="0"/>
              <a:t>כ"ו/תשרי/תשפ"ד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2232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42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59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73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3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71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77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64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93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8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 smtClean="0"/>
              <a:t>כ"ו/תשרי/תשפ"ד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3135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07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2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26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51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844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10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236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671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029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 smtClean="0"/>
              <a:t>כ"ו/תשרי/תשפ"ד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5330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756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811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702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156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513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430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353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11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543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4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 smtClean="0"/>
              <a:t>כ"ו/תשרי/תשפ"ד</a:t>
            </a:fld>
            <a:endParaRPr lang="he-IL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89179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858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84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435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698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747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831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531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489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500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7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 smtClean="0"/>
              <a:t>כ"ו/תשרי/תשפ"ד</a:t>
            </a:fld>
            <a:endParaRPr lang="he-IL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06713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543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238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402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139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650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265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8492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883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929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0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 smtClean="0"/>
              <a:t>כ"ו/תשרי/תשפ"ד</a:t>
            </a:fld>
            <a:endParaRPr lang="he-IL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44258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654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913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744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489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363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108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445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6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 smtClean="0"/>
              <a:t>כ"ו/תשרי/תשפ"ד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5361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FF47-DFBE-4B42-8901-0771D47F3B6B}" type="datetimeFigureOut">
              <a:rPr lang="he-IL" smtClean="0"/>
              <a:t>כ"ו/תשרי/תשפ"ד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E0D4-ACEF-4355-BF11-7BFAC87826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849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2FF47-DFBE-4B42-8901-0771D47F3B6B}" type="datetimeFigureOut">
              <a:rPr lang="he-IL" smtClean="0"/>
              <a:t>כ"ו/תשרי/תשפ"ד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6E0D4-ACEF-4355-BF11-7BFAC87826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899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6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8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6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5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1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2FF47-DFBE-4B42-8901-0771D47F3B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כ"ו/תשרי/תשפ"ד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6E0D4-ACEF-4355-BF11-7BFAC87826EB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1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98" y="327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043608" y="2636912"/>
            <a:ext cx="6552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7200" kern="0" dirty="0">
                <a:solidFill>
                  <a:prstClr val="black"/>
                </a:solidFill>
                <a:latin typeface="SakkalMajalla"/>
              </a:rPr>
              <a:t>تعبير عن المشاعر</a:t>
            </a:r>
            <a:endParaRPr lang="he-IL" sz="72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18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5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043608" y="2636912"/>
            <a:ext cx="655272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3800" kern="0" dirty="0">
                <a:solidFill>
                  <a:prstClr val="black"/>
                </a:solidFill>
                <a:latin typeface="SakkalMajalla"/>
              </a:rPr>
              <a:t>احزن حين</a:t>
            </a:r>
            <a:endParaRPr lang="he-IL" sz="13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09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5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39552" y="2636911"/>
            <a:ext cx="655272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3800" kern="0" dirty="0">
                <a:solidFill>
                  <a:prstClr val="black"/>
                </a:solidFill>
                <a:latin typeface="SakkalMajalla"/>
              </a:rPr>
              <a:t>أقلق من</a:t>
            </a:r>
            <a:endParaRPr lang="he-IL" sz="13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70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5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043608" y="2636912"/>
            <a:ext cx="655272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3800" kern="0" dirty="0">
                <a:solidFill>
                  <a:prstClr val="black"/>
                </a:solidFill>
                <a:latin typeface="SakkalMajalla"/>
              </a:rPr>
              <a:t>اخاف من</a:t>
            </a:r>
            <a:endParaRPr lang="he-IL" sz="13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46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5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611560" y="2636912"/>
            <a:ext cx="756084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6600" kern="0" dirty="0">
                <a:solidFill>
                  <a:prstClr val="black"/>
                </a:solidFill>
                <a:latin typeface="SakkalMajalla"/>
              </a:rPr>
              <a:t>أثق ب...</a:t>
            </a:r>
            <a:endParaRPr lang="he-IL" sz="166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4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5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043608" y="2636912"/>
            <a:ext cx="655272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3800" kern="0" dirty="0">
                <a:solidFill>
                  <a:prstClr val="black"/>
                </a:solidFill>
                <a:latin typeface="SakkalMajalla"/>
              </a:rPr>
              <a:t>أحبّ أن ...</a:t>
            </a:r>
            <a:endParaRPr lang="he-IL" sz="13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36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5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611560" y="2661252"/>
            <a:ext cx="655272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3800" kern="0" dirty="0">
                <a:solidFill>
                  <a:prstClr val="black"/>
                </a:solidFill>
                <a:latin typeface="SakkalMajalla"/>
              </a:rPr>
              <a:t>يضايقني</a:t>
            </a:r>
            <a:endParaRPr lang="he-IL" sz="13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73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5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55576" y="2661251"/>
            <a:ext cx="655272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3800" kern="0" dirty="0">
                <a:solidFill>
                  <a:prstClr val="black"/>
                </a:solidFill>
                <a:latin typeface="SakkalMajalla"/>
              </a:rPr>
              <a:t>اشتقت ل ..</a:t>
            </a:r>
            <a:endParaRPr lang="he-IL" sz="13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8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5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55576" y="2661251"/>
            <a:ext cx="655272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3800" kern="0" dirty="0">
                <a:solidFill>
                  <a:prstClr val="black"/>
                </a:solidFill>
                <a:latin typeface="SakkalMajalla"/>
              </a:rPr>
              <a:t>اتحمس ل</a:t>
            </a:r>
            <a:endParaRPr lang="he-IL" sz="13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4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5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55576" y="2780928"/>
            <a:ext cx="7200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3800" kern="0" dirty="0">
                <a:solidFill>
                  <a:prstClr val="black"/>
                </a:solidFill>
                <a:latin typeface="SakkalMajalla"/>
              </a:rPr>
              <a:t>يدهشني</a:t>
            </a:r>
            <a:endParaRPr lang="he-IL" sz="13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2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5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55576" y="2780928"/>
            <a:ext cx="72008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1500" kern="0" dirty="0">
                <a:solidFill>
                  <a:prstClr val="black"/>
                </a:solidFill>
                <a:latin typeface="SakkalMajalla"/>
              </a:rPr>
              <a:t>اضحك عندما</a:t>
            </a:r>
            <a:endParaRPr lang="he-IL" sz="115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5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5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55576" y="2780928"/>
            <a:ext cx="72008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1500" kern="0" dirty="0">
                <a:solidFill>
                  <a:prstClr val="black"/>
                </a:solidFill>
                <a:latin typeface="SakkalMajalla"/>
              </a:rPr>
              <a:t>أغضب حين</a:t>
            </a:r>
            <a:endParaRPr lang="he-IL" sz="115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2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5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043608" y="2636912"/>
            <a:ext cx="655272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3800" kern="0" dirty="0">
                <a:solidFill>
                  <a:prstClr val="black"/>
                </a:solidFill>
                <a:latin typeface="SakkalMajalla"/>
              </a:rPr>
              <a:t>أشعر</a:t>
            </a:r>
            <a:r>
              <a:rPr kumimoji="0" lang="ar-SA" sz="13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Majalla"/>
              </a:rPr>
              <a:t> ب...</a:t>
            </a:r>
            <a:endParaRPr kumimoji="0" lang="he-IL" sz="13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4776897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‫הצגה על המסך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7</vt:i4>
      </vt:variant>
      <vt:variant>
        <vt:lpstr>כותרות שקופיות</vt:lpstr>
      </vt:variant>
      <vt:variant>
        <vt:i4>13</vt:i4>
      </vt:variant>
    </vt:vector>
  </HeadingPairs>
  <TitlesOfParts>
    <vt:vector size="24" baseType="lpstr">
      <vt:lpstr>Arial</vt:lpstr>
      <vt:lpstr>Calibri</vt:lpstr>
      <vt:lpstr>SakkalMajalla</vt:lpstr>
      <vt:lpstr>Times New Roman</vt:lpstr>
      <vt:lpstr>نسق Office</vt:lpstr>
      <vt:lpstr>1_نسق Office</vt:lpstr>
      <vt:lpstr>3_نسق Office</vt:lpstr>
      <vt:lpstr>4_نسق Office</vt:lpstr>
      <vt:lpstr>2_نسق Office</vt:lpstr>
      <vt:lpstr>17_نسق Office</vt:lpstr>
      <vt:lpstr>9_نسق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אבו אלעבד</dc:creator>
  <cp:lastModifiedBy>אבו אלעבד</cp:lastModifiedBy>
  <cp:revision>2</cp:revision>
  <dcterms:modified xsi:type="dcterms:W3CDTF">2023-10-11T06:18:08Z</dcterms:modified>
</cp:coreProperties>
</file>